
<file path=[Content_Types].xml><?xml version="1.0" encoding="utf-8"?>
<Types xmlns="http://schemas.openxmlformats.org/package/2006/content-types">
  <Default Extension="494567bd" ContentType="image/png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1.jpg" ContentType="image/jpe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946AA58-EB57-4A45-9706-B7F1BA5A0CAD}">
          <p14:sldIdLst>
            <p14:sldId id="256"/>
          </p14:sldIdLst>
        </p14:section>
        <p14:section name="Definition du Projet" id="{E2AD164E-1781-4481-B03B-D589044FBF95}">
          <p14:sldIdLst>
            <p14:sldId id="257"/>
            <p14:sldId id="258"/>
          </p14:sldIdLst>
        </p14:section>
        <p14:section name="Git" id="{8474877D-4C2E-48EC-8926-1C9C406A1CC2}">
          <p14:sldIdLst>
            <p14:sldId id="259"/>
          </p14:sldIdLst>
        </p14:section>
        <p14:section name="Le Développement" id="{2EC265E2-EDE0-4786-B07D-B6AF6F90CDDD}">
          <p14:sldIdLst>
            <p14:sldId id="260"/>
            <p14:sldId id="261"/>
            <p14:sldId id="262"/>
            <p14:sldId id="263"/>
          </p14:sldIdLst>
        </p14:section>
        <p14:section name="Demonstration UC" id="{13C334B2-32ED-4B2B-88B9-5024B802EC02}">
          <p14:sldIdLst>
            <p14:sldId id="264"/>
            <p14:sldId id="265"/>
          </p14:sldIdLst>
        </p14:section>
        <p14:section name="État du Projet" id="{B3D3C12A-9843-42BC-88FC-E1DE8A0BCC56}">
          <p14:sldIdLst>
            <p14:sldId id="266"/>
          </p14:sldIdLst>
        </p14:section>
        <p14:section name="Travail Personnel Adam" id="{8EB27B62-99A9-4F5C-B9EA-CAEF916594AE}">
          <p14:sldIdLst>
            <p14:sldId id="267"/>
            <p14:sldId id="268"/>
          </p14:sldIdLst>
        </p14:section>
        <p14:section name="Travail Personnel Baptiste" id="{57AB5F8B-DB98-479B-9AF3-E79390192DB3}">
          <p14:sldIdLst>
            <p14:sldId id="269"/>
            <p14:sldId id="270"/>
          </p14:sldIdLst>
        </p14:section>
        <p14:section name="Question" id="{BB1ECA30-9B85-4944-B82C-D95B8E64E9AE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7" autoAdjust="0"/>
    <p:restoredTop sz="91503" autoAdjust="0"/>
  </p:normalViewPr>
  <p:slideViewPr>
    <p:cSldViewPr snapToGrid="0">
      <p:cViewPr varScale="1">
        <p:scale>
          <a:sx n="75" d="100"/>
          <a:sy n="75" d="100"/>
        </p:scale>
        <p:origin x="485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ptiste Billebault" userId="5b51bdd8-1274-42ec-95ee-56d04dc36682" providerId="ADAL" clId="{2618A06C-8A7C-4E68-AFA3-0CD4663AF544}"/>
    <pc:docChg chg="custSel addSld delSld modSld sldOrd addSection delSection modSection">
      <pc:chgData name="Baptiste Billebault" userId="5b51bdd8-1274-42ec-95ee-56d04dc36682" providerId="ADAL" clId="{2618A06C-8A7C-4E68-AFA3-0CD4663AF544}" dt="2023-05-09T09:23:04.939" v="361"/>
      <pc:docMkLst>
        <pc:docMk/>
      </pc:docMkLst>
      <pc:sldChg chg="addSp modSp new mod ord">
        <pc:chgData name="Baptiste Billebault" userId="5b51bdd8-1274-42ec-95ee-56d04dc36682" providerId="ADAL" clId="{2618A06C-8A7C-4E68-AFA3-0CD4663AF544}" dt="2023-05-09T09:23:04.939" v="361"/>
        <pc:sldMkLst>
          <pc:docMk/>
          <pc:sldMk cId="1636018306" sldId="256"/>
        </pc:sldMkLst>
        <pc:spChg chg="mod">
          <ac:chgData name="Baptiste Billebault" userId="5b51bdd8-1274-42ec-95ee-56d04dc36682" providerId="ADAL" clId="{2618A06C-8A7C-4E68-AFA3-0CD4663AF544}" dt="2023-05-09T06:51:55.292" v="87" actId="1076"/>
          <ac:spMkLst>
            <pc:docMk/>
            <pc:sldMk cId="1636018306" sldId="256"/>
            <ac:spMk id="2" creationId="{DB717A61-083D-4332-9FCC-DACEC2F91D38}"/>
          </ac:spMkLst>
        </pc:spChg>
        <pc:spChg chg="mod">
          <ac:chgData name="Baptiste Billebault" userId="5b51bdd8-1274-42ec-95ee-56d04dc36682" providerId="ADAL" clId="{2618A06C-8A7C-4E68-AFA3-0CD4663AF544}" dt="2023-05-09T06:33:34.519" v="46" actId="20577"/>
          <ac:spMkLst>
            <pc:docMk/>
            <pc:sldMk cId="1636018306" sldId="256"/>
            <ac:spMk id="3" creationId="{2D399852-ECA3-47AF-B0F0-30C61CCB8B5D}"/>
          </ac:spMkLst>
        </pc:spChg>
        <pc:picChg chg="add mod">
          <ac:chgData name="Baptiste Billebault" userId="5b51bdd8-1274-42ec-95ee-56d04dc36682" providerId="ADAL" clId="{2618A06C-8A7C-4E68-AFA3-0CD4663AF544}" dt="2023-05-09T06:53:37.301" v="179" actId="1076"/>
          <ac:picMkLst>
            <pc:docMk/>
            <pc:sldMk cId="1636018306" sldId="256"/>
            <ac:picMk id="5" creationId="{698EB0C5-642A-4E0D-858F-A22D8F9B26E8}"/>
          </ac:picMkLst>
        </pc:picChg>
        <pc:picChg chg="add mod">
          <ac:chgData name="Baptiste Billebault" userId="5b51bdd8-1274-42ec-95ee-56d04dc36682" providerId="ADAL" clId="{2618A06C-8A7C-4E68-AFA3-0CD4663AF544}" dt="2023-05-09T06:53:15.309" v="165" actId="1076"/>
          <ac:picMkLst>
            <pc:docMk/>
            <pc:sldMk cId="1636018306" sldId="256"/>
            <ac:picMk id="7" creationId="{23818F40-A75A-4326-9460-A51CC8C36412}"/>
          </ac:picMkLst>
        </pc:picChg>
      </pc:sldChg>
      <pc:sldChg chg="modSp new del mod">
        <pc:chgData name="Baptiste Billebault" userId="5b51bdd8-1274-42ec-95ee-56d04dc36682" providerId="ADAL" clId="{2618A06C-8A7C-4E68-AFA3-0CD4663AF544}" dt="2023-05-09T06:36:45.959" v="65" actId="47"/>
        <pc:sldMkLst>
          <pc:docMk/>
          <pc:sldMk cId="250603477" sldId="257"/>
        </pc:sldMkLst>
        <pc:spChg chg="mod">
          <ac:chgData name="Baptiste Billebault" userId="5b51bdd8-1274-42ec-95ee-56d04dc36682" providerId="ADAL" clId="{2618A06C-8A7C-4E68-AFA3-0CD4663AF544}" dt="2023-05-09T06:36:32.257" v="59" actId="20577"/>
          <ac:spMkLst>
            <pc:docMk/>
            <pc:sldMk cId="250603477" sldId="257"/>
            <ac:spMk id="2" creationId="{816A0860-2CA9-409B-AE09-B126478DA91F}"/>
          </ac:spMkLst>
        </pc:spChg>
        <pc:spChg chg="mod">
          <ac:chgData name="Baptiste Billebault" userId="5b51bdd8-1274-42ec-95ee-56d04dc36682" providerId="ADAL" clId="{2618A06C-8A7C-4E68-AFA3-0CD4663AF544}" dt="2023-05-09T06:36:33.374" v="64" actId="20577"/>
          <ac:spMkLst>
            <pc:docMk/>
            <pc:sldMk cId="250603477" sldId="257"/>
            <ac:spMk id="3" creationId="{1A34FD05-A448-4B78-88A4-A372DCEE2CA1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4:21.285" v="195" actId="20577"/>
        <pc:sldMkLst>
          <pc:docMk/>
          <pc:sldMk cId="2065378427" sldId="257"/>
        </pc:sldMkLst>
        <pc:spChg chg="mod">
          <ac:chgData name="Baptiste Billebault" userId="5b51bdd8-1274-42ec-95ee-56d04dc36682" providerId="ADAL" clId="{2618A06C-8A7C-4E68-AFA3-0CD4663AF544}" dt="2023-05-09T06:54:21.285" v="195" actId="20577"/>
          <ac:spMkLst>
            <pc:docMk/>
            <pc:sldMk cId="2065378427" sldId="257"/>
            <ac:spMk id="2" creationId="{1CD093C1-7A17-4487-9491-B2AE766EC865}"/>
          </ac:spMkLst>
        </pc:spChg>
        <pc:spChg chg="del">
          <ac:chgData name="Baptiste Billebault" userId="5b51bdd8-1274-42ec-95ee-56d04dc36682" providerId="ADAL" clId="{2618A06C-8A7C-4E68-AFA3-0CD4663AF544}" dt="2023-05-09T06:53:59.695" v="182" actId="478"/>
          <ac:spMkLst>
            <pc:docMk/>
            <pc:sldMk cId="2065378427" sldId="257"/>
            <ac:spMk id="3" creationId="{563A5EBC-C43A-4DA1-9947-316E605FB04E}"/>
          </ac:spMkLst>
        </pc:spChg>
      </pc:sldChg>
      <pc:sldChg chg="delSp new mod">
        <pc:chgData name="Baptiste Billebault" userId="5b51bdd8-1274-42ec-95ee-56d04dc36682" providerId="ADAL" clId="{2618A06C-8A7C-4E68-AFA3-0CD4663AF544}" dt="2023-05-09T06:55:16.715" v="199" actId="478"/>
        <pc:sldMkLst>
          <pc:docMk/>
          <pc:sldMk cId="2623059597" sldId="258"/>
        </pc:sldMkLst>
        <pc:spChg chg="del">
          <ac:chgData name="Baptiste Billebault" userId="5b51bdd8-1274-42ec-95ee-56d04dc36682" providerId="ADAL" clId="{2618A06C-8A7C-4E68-AFA3-0CD4663AF544}" dt="2023-05-09T06:55:16.715" v="199" actId="478"/>
          <ac:spMkLst>
            <pc:docMk/>
            <pc:sldMk cId="2623059597" sldId="258"/>
            <ac:spMk id="2" creationId="{D9F7BB26-10FE-47D7-AFF4-510F5A121DB1}"/>
          </ac:spMkLst>
        </pc:spChg>
        <pc:spChg chg="del">
          <ac:chgData name="Baptiste Billebault" userId="5b51bdd8-1274-42ec-95ee-56d04dc36682" providerId="ADAL" clId="{2618A06C-8A7C-4E68-AFA3-0CD4663AF544}" dt="2023-05-09T06:55:15.953" v="198" actId="478"/>
          <ac:spMkLst>
            <pc:docMk/>
            <pc:sldMk cId="2623059597" sldId="258"/>
            <ac:spMk id="3" creationId="{7B936180-D4C0-4405-82AB-D21C9BF80DD6}"/>
          </ac:spMkLst>
        </pc:spChg>
      </pc:sldChg>
      <pc:sldChg chg="addSp delSp modSp new mod chgLayout">
        <pc:chgData name="Baptiste Billebault" userId="5b51bdd8-1274-42ec-95ee-56d04dc36682" providerId="ADAL" clId="{2618A06C-8A7C-4E68-AFA3-0CD4663AF544}" dt="2023-05-09T06:56:28.254" v="211" actId="1076"/>
        <pc:sldMkLst>
          <pc:docMk/>
          <pc:sldMk cId="1921830502" sldId="259"/>
        </pc:sldMkLst>
        <pc:spChg chg="del">
          <ac:chgData name="Baptiste Billebault" userId="5b51bdd8-1274-42ec-95ee-56d04dc36682" providerId="ADAL" clId="{2618A06C-8A7C-4E68-AFA3-0CD4663AF544}" dt="2023-05-09T06:55:22.982" v="201" actId="478"/>
          <ac:spMkLst>
            <pc:docMk/>
            <pc:sldMk cId="1921830502" sldId="259"/>
            <ac:spMk id="2" creationId="{745082BD-F564-4851-B251-8EFCE998752E}"/>
          </ac:spMkLst>
        </pc:spChg>
        <pc:spChg chg="del">
          <ac:chgData name="Baptiste Billebault" userId="5b51bdd8-1274-42ec-95ee-56d04dc36682" providerId="ADAL" clId="{2618A06C-8A7C-4E68-AFA3-0CD4663AF544}" dt="2023-05-09T06:55:24.755" v="202" actId="478"/>
          <ac:spMkLst>
            <pc:docMk/>
            <pc:sldMk cId="1921830502" sldId="259"/>
            <ac:spMk id="3" creationId="{BB49F259-4EAD-4285-AF8B-838FC053D15C}"/>
          </ac:spMkLst>
        </pc:spChg>
        <pc:spChg chg="add mod">
          <ac:chgData name="Baptiste Billebault" userId="5b51bdd8-1274-42ec-95ee-56d04dc36682" providerId="ADAL" clId="{2618A06C-8A7C-4E68-AFA3-0CD4663AF544}" dt="2023-05-09T06:56:28.254" v="211" actId="1076"/>
          <ac:spMkLst>
            <pc:docMk/>
            <pc:sldMk cId="1921830502" sldId="259"/>
            <ac:spMk id="4" creationId="{4F41AE80-6A63-48BF-8E38-3B8062B8F6D9}"/>
          </ac:spMkLst>
        </pc:spChg>
        <pc:spChg chg="add del mod">
          <ac:chgData name="Baptiste Billebault" userId="5b51bdd8-1274-42ec-95ee-56d04dc36682" providerId="ADAL" clId="{2618A06C-8A7C-4E68-AFA3-0CD4663AF544}" dt="2023-05-09T06:56:17.082" v="206" actId="478"/>
          <ac:spMkLst>
            <pc:docMk/>
            <pc:sldMk cId="1921830502" sldId="259"/>
            <ac:spMk id="5" creationId="{FF76A8B6-0E1E-4234-9B8B-2DB4142E1FD4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8:04.403" v="269" actId="20577"/>
        <pc:sldMkLst>
          <pc:docMk/>
          <pc:sldMk cId="4258179374" sldId="260"/>
        </pc:sldMkLst>
        <pc:spChg chg="mod">
          <ac:chgData name="Baptiste Billebault" userId="5b51bdd8-1274-42ec-95ee-56d04dc36682" providerId="ADAL" clId="{2618A06C-8A7C-4E68-AFA3-0CD4663AF544}" dt="2023-05-09T06:58:04.403" v="269" actId="20577"/>
          <ac:spMkLst>
            <pc:docMk/>
            <pc:sldMk cId="4258179374" sldId="260"/>
            <ac:spMk id="2" creationId="{1EF0ECDD-6C52-4528-B626-247C477EE541}"/>
          </ac:spMkLst>
        </pc:spChg>
        <pc:spChg chg="del">
          <ac:chgData name="Baptiste Billebault" userId="5b51bdd8-1274-42ec-95ee-56d04dc36682" providerId="ADAL" clId="{2618A06C-8A7C-4E68-AFA3-0CD4663AF544}" dt="2023-05-09T06:57:23.493" v="218" actId="478"/>
          <ac:spMkLst>
            <pc:docMk/>
            <pc:sldMk cId="4258179374" sldId="260"/>
            <ac:spMk id="3" creationId="{BBF5D349-99A9-4B36-90A1-D74507E2E5D1}"/>
          </ac:spMkLst>
        </pc:spChg>
      </pc:sldChg>
      <pc:sldChg chg="new">
        <pc:chgData name="Baptiste Billebault" userId="5b51bdd8-1274-42ec-95ee-56d04dc36682" providerId="ADAL" clId="{2618A06C-8A7C-4E68-AFA3-0CD4663AF544}" dt="2023-05-09T06:58:07.745" v="270" actId="680"/>
        <pc:sldMkLst>
          <pc:docMk/>
          <pc:sldMk cId="497633844" sldId="261"/>
        </pc:sldMkLst>
      </pc:sldChg>
      <pc:sldChg chg="new">
        <pc:chgData name="Baptiste Billebault" userId="5b51bdd8-1274-42ec-95ee-56d04dc36682" providerId="ADAL" clId="{2618A06C-8A7C-4E68-AFA3-0CD4663AF544}" dt="2023-05-09T06:58:09.232" v="271" actId="680"/>
        <pc:sldMkLst>
          <pc:docMk/>
          <pc:sldMk cId="3636882488" sldId="262"/>
        </pc:sldMkLst>
      </pc:sldChg>
      <pc:sldChg chg="new">
        <pc:chgData name="Baptiste Billebault" userId="5b51bdd8-1274-42ec-95ee-56d04dc36682" providerId="ADAL" clId="{2618A06C-8A7C-4E68-AFA3-0CD4663AF544}" dt="2023-05-09T06:58:09.694" v="272" actId="680"/>
        <pc:sldMkLst>
          <pc:docMk/>
          <pc:sldMk cId="1742879702" sldId="263"/>
        </pc:sldMkLst>
      </pc:sldChg>
      <pc:sldChg chg="new del">
        <pc:chgData name="Baptiste Billebault" userId="5b51bdd8-1274-42ec-95ee-56d04dc36682" providerId="ADAL" clId="{2618A06C-8A7C-4E68-AFA3-0CD4663AF544}" dt="2023-05-09T06:58:53.515" v="275" actId="47"/>
        <pc:sldMkLst>
          <pc:docMk/>
          <pc:sldMk cId="2793551676" sldId="264"/>
        </pc:sldMkLst>
      </pc:sldChg>
      <pc:sldChg chg="delSp modSp new mod">
        <pc:chgData name="Baptiste Billebault" userId="5b51bdd8-1274-42ec-95ee-56d04dc36682" providerId="ADAL" clId="{2618A06C-8A7C-4E68-AFA3-0CD4663AF544}" dt="2023-05-09T06:59:40.013" v="303" actId="1076"/>
        <pc:sldMkLst>
          <pc:docMk/>
          <pc:sldMk cId="3908828831" sldId="264"/>
        </pc:sldMkLst>
        <pc:spChg chg="mod">
          <ac:chgData name="Baptiste Billebault" userId="5b51bdd8-1274-42ec-95ee-56d04dc36682" providerId="ADAL" clId="{2618A06C-8A7C-4E68-AFA3-0CD4663AF544}" dt="2023-05-09T06:59:40.013" v="303" actId="1076"/>
          <ac:spMkLst>
            <pc:docMk/>
            <pc:sldMk cId="3908828831" sldId="264"/>
            <ac:spMk id="2" creationId="{F56BD70C-BEEB-400F-98E5-515DA997553D}"/>
          </ac:spMkLst>
        </pc:spChg>
        <pc:spChg chg="del">
          <ac:chgData name="Baptiste Billebault" userId="5b51bdd8-1274-42ec-95ee-56d04dc36682" providerId="ADAL" clId="{2618A06C-8A7C-4E68-AFA3-0CD4663AF544}" dt="2023-05-09T06:59:26.467" v="280" actId="478"/>
          <ac:spMkLst>
            <pc:docMk/>
            <pc:sldMk cId="3908828831" sldId="264"/>
            <ac:spMk id="3" creationId="{91595689-66FE-486C-B498-EE8E2AC53C3E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9:56.984" v="325" actId="20577"/>
        <pc:sldMkLst>
          <pc:docMk/>
          <pc:sldMk cId="1641002606" sldId="265"/>
        </pc:sldMkLst>
        <pc:spChg chg="mod">
          <ac:chgData name="Baptiste Billebault" userId="5b51bdd8-1274-42ec-95ee-56d04dc36682" providerId="ADAL" clId="{2618A06C-8A7C-4E68-AFA3-0CD4663AF544}" dt="2023-05-09T06:59:56.984" v="325" actId="20577"/>
          <ac:spMkLst>
            <pc:docMk/>
            <pc:sldMk cId="1641002606" sldId="265"/>
            <ac:spMk id="2" creationId="{D6C9E982-9389-43AA-9B75-8E2237FDEA74}"/>
          </ac:spMkLst>
        </pc:spChg>
        <pc:spChg chg="del">
          <ac:chgData name="Baptiste Billebault" userId="5b51bdd8-1274-42ec-95ee-56d04dc36682" providerId="ADAL" clId="{2618A06C-8A7C-4E68-AFA3-0CD4663AF544}" dt="2023-05-09T06:59:46.108" v="305" actId="478"/>
          <ac:spMkLst>
            <pc:docMk/>
            <pc:sldMk cId="1641002606" sldId="265"/>
            <ac:spMk id="3" creationId="{1D3FA863-18B1-4DA0-9B26-37C9C2B4D5F6}"/>
          </ac:spMkLst>
        </pc:spChg>
      </pc:sldChg>
      <pc:sldChg chg="new del">
        <pc:chgData name="Baptiste Billebault" userId="5b51bdd8-1274-42ec-95ee-56d04dc36682" providerId="ADAL" clId="{2618A06C-8A7C-4E68-AFA3-0CD4663AF544}" dt="2023-05-09T06:58:54.545" v="276" actId="47"/>
        <pc:sldMkLst>
          <pc:docMk/>
          <pc:sldMk cId="2896257652" sldId="265"/>
        </pc:sldMkLst>
      </pc:sldChg>
      <pc:sldChg chg="delSp modSp new mod">
        <pc:chgData name="Baptiste Billebault" userId="5b51bdd8-1274-42ec-95ee-56d04dc36682" providerId="ADAL" clId="{2618A06C-8A7C-4E68-AFA3-0CD4663AF544}" dt="2023-05-09T07:01:08.055" v="346" actId="1076"/>
        <pc:sldMkLst>
          <pc:docMk/>
          <pc:sldMk cId="910525735" sldId="266"/>
        </pc:sldMkLst>
        <pc:spChg chg="mod">
          <ac:chgData name="Baptiste Billebault" userId="5b51bdd8-1274-42ec-95ee-56d04dc36682" providerId="ADAL" clId="{2618A06C-8A7C-4E68-AFA3-0CD4663AF544}" dt="2023-05-09T07:01:08.055" v="346" actId="1076"/>
          <ac:spMkLst>
            <pc:docMk/>
            <pc:sldMk cId="910525735" sldId="266"/>
            <ac:spMk id="2" creationId="{61223DC5-5794-42CD-B2D4-7B437A35EC70}"/>
          </ac:spMkLst>
        </pc:spChg>
        <pc:spChg chg="del">
          <ac:chgData name="Baptiste Billebault" userId="5b51bdd8-1274-42ec-95ee-56d04dc36682" providerId="ADAL" clId="{2618A06C-8A7C-4E68-AFA3-0CD4663AF544}" dt="2023-05-09T07:00:52.760" v="329" actId="478"/>
          <ac:spMkLst>
            <pc:docMk/>
            <pc:sldMk cId="910525735" sldId="266"/>
            <ac:spMk id="3" creationId="{70B89626-3E38-4E11-AAE3-EE9905714F11}"/>
          </ac:spMkLst>
        </pc:spChg>
      </pc:sldChg>
      <pc:sldChg chg="new">
        <pc:chgData name="Baptiste Billebault" userId="5b51bdd8-1274-42ec-95ee-56d04dc36682" providerId="ADAL" clId="{2618A06C-8A7C-4E68-AFA3-0CD4663AF544}" dt="2023-05-09T07:01:10.854" v="347" actId="680"/>
        <pc:sldMkLst>
          <pc:docMk/>
          <pc:sldMk cId="1677770703" sldId="267"/>
        </pc:sldMkLst>
      </pc:sldChg>
      <pc:sldChg chg="new">
        <pc:chgData name="Baptiste Billebault" userId="5b51bdd8-1274-42ec-95ee-56d04dc36682" providerId="ADAL" clId="{2618A06C-8A7C-4E68-AFA3-0CD4663AF544}" dt="2023-05-09T07:01:20.253" v="348" actId="680"/>
        <pc:sldMkLst>
          <pc:docMk/>
          <pc:sldMk cId="3872544363" sldId="268"/>
        </pc:sldMkLst>
      </pc:sldChg>
      <pc:sldChg chg="new">
        <pc:chgData name="Baptiste Billebault" userId="5b51bdd8-1274-42ec-95ee-56d04dc36682" providerId="ADAL" clId="{2618A06C-8A7C-4E68-AFA3-0CD4663AF544}" dt="2023-05-09T07:01:40.513" v="351" actId="680"/>
        <pc:sldMkLst>
          <pc:docMk/>
          <pc:sldMk cId="1670420486" sldId="269"/>
        </pc:sldMkLst>
      </pc:sldChg>
      <pc:sldChg chg="new">
        <pc:chgData name="Baptiste Billebault" userId="5b51bdd8-1274-42ec-95ee-56d04dc36682" providerId="ADAL" clId="{2618A06C-8A7C-4E68-AFA3-0CD4663AF544}" dt="2023-05-09T07:01:40.826" v="352" actId="680"/>
        <pc:sldMkLst>
          <pc:docMk/>
          <pc:sldMk cId="1857321383" sldId="270"/>
        </pc:sldMkLst>
      </pc:sldChg>
      <pc:sldChg chg="new">
        <pc:chgData name="Baptiste Billebault" userId="5b51bdd8-1274-42ec-95ee-56d04dc36682" providerId="ADAL" clId="{2618A06C-8A7C-4E68-AFA3-0CD4663AF544}" dt="2023-05-09T07:02:02.948" v="355" actId="680"/>
        <pc:sldMkLst>
          <pc:docMk/>
          <pc:sldMk cId="633182217" sldId="271"/>
        </pc:sldMkLst>
      </pc:sldChg>
      <pc:sldChg chg="new del">
        <pc:chgData name="Baptiste Billebault" userId="5b51bdd8-1274-42ec-95ee-56d04dc36682" providerId="ADAL" clId="{2618A06C-8A7C-4E68-AFA3-0CD4663AF544}" dt="2023-05-09T07:02:41.229" v="357" actId="47"/>
        <pc:sldMkLst>
          <pc:docMk/>
          <pc:sldMk cId="3231231029" sldId="272"/>
        </pc:sldMkLst>
      </pc:sldChg>
      <pc:sldMasterChg chg="addSldLayout">
        <pc:chgData name="Baptiste Billebault" userId="5b51bdd8-1274-42ec-95ee-56d04dc36682" providerId="ADAL" clId="{2618A06C-8A7C-4E68-AFA3-0CD4663AF544}" dt="2023-05-09T06:32:44.485" v="0" actId="680"/>
        <pc:sldMasterMkLst>
          <pc:docMk/>
          <pc:sldMasterMk cId="2829491587" sldId="2147483648"/>
        </pc:sldMasterMkLst>
        <pc:sldLayoutChg chg="add">
          <pc:chgData name="Baptiste Billebault" userId="5b51bdd8-1274-42ec-95ee-56d04dc36682" providerId="ADAL" clId="{2618A06C-8A7C-4E68-AFA3-0CD4663AF544}" dt="2023-05-09T06:32:44.485" v="0" actId="680"/>
          <pc:sldLayoutMkLst>
            <pc:docMk/>
            <pc:sldMasterMk cId="2829491587" sldId="2147483648"/>
            <pc:sldLayoutMk cId="1088846577" sldId="21474836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36F20-C41D-4FD7-AEC0-DCF1B2867E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3E3CC4-B634-42C8-B9FE-20CC573DD7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CF2F7-1ABF-45D6-92FF-D1F2BB71AB0A}" type="datetimeFigureOut">
              <a:rPr lang="en-GB" smtClean="0"/>
              <a:t>09/05/2023</a:t>
            </a:fld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E35763-8198-4965-A7AD-F32B230BDB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0198BE-0B9D-4987-932A-29ECAA5792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109D7-2C19-4860-9E95-7FD8613A5A68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95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1E196-D7E3-4C05-B9D6-2DCD7E432176}" type="datetimeFigureOut">
              <a:rPr lang="en-GB" smtClean="0"/>
              <a:t>09/05/2023</a:t>
            </a:fld>
            <a:endParaRPr lang="en-GB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F0BDC-0B79-4F66-9CFF-291E414CCCAF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299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26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80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56251-55BB-4332-AC09-5E59DC48E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46A29C-AD59-4449-8B67-8E62F00C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84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49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ppopx.com/en/photovoltaic-photovoltaic-system-solar-system-solar-solar-energy-solar-cell-power-generation-22917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www.microsoft.com/en-us/p/python-3/9nblggh083nz" TargetMode="External"/><Relationship Id="rId4" Type="http://schemas.openxmlformats.org/officeDocument/2006/relationships/image" Target="../media/image16.494567bd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fulapi.net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maxpixel.net/Policewoman-Police-Car-Figure-Funny-Fun-Police-986047" TargetMode="Externa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thub.ubc.ca/guides/github-instructor-guide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desistemas.com/category/monitorizacion/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hyperlink" Target="https://www.microsoft.com/en-us/p/python-3/9nblggh083nz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asurok2.wordpress.com/2020/10/17/node-red-on-free-vps-by-oracle/comment-page-1/" TargetMode="External"/><Relationship Id="rId11" Type="http://schemas.openxmlformats.org/officeDocument/2006/relationships/image" Target="../media/image16.494567bd"/><Relationship Id="rId5" Type="http://schemas.openxmlformats.org/officeDocument/2006/relationships/image" Target="../media/image13.jpg"/><Relationship Id="rId10" Type="http://schemas.openxmlformats.org/officeDocument/2006/relationships/hyperlink" Target="https://coffee-nominagara.com/2019-04-26-141100" TargetMode="External"/><Relationship Id="rId4" Type="http://schemas.openxmlformats.org/officeDocument/2006/relationships/hyperlink" Target="https://zh.wikipedia.org/zh-tw/InfluxDB" TargetMode="Externa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rendiendoarduino.wordpress.com/category/grafana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 descr="Une image contenant ciel, nuage, cellule solaire, plein air&#10;&#10;Description générée automatiquement">
            <a:extLst>
              <a:ext uri="{FF2B5EF4-FFF2-40B4-BE49-F238E27FC236}">
                <a16:creationId xmlns:a16="http://schemas.microsoft.com/office/drawing/2014/main" id="{698EB0C5-642A-4E0D-858F-A22D8F9B26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427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B717A61-083D-4332-9FCC-DACEC2F91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rgbClr val="FFFFFF"/>
                </a:solidFill>
              </a:rPr>
              <a:t>Résilience Énergétique</a:t>
            </a:r>
            <a:endParaRPr lang="en-GB" sz="66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399852-ECA3-47AF-B0F0-30C61CCB8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LP MI IDSE SIGD IOTIA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F99B79-047A-2F38-2125-9BFE075396F1}"/>
              </a:ext>
            </a:extLst>
          </p:cNvPr>
          <p:cNvSpPr txBox="1"/>
          <p:nvPr/>
        </p:nvSpPr>
        <p:spPr>
          <a:xfrm>
            <a:off x="4389329" y="6312146"/>
            <a:ext cx="341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Oumarov Adam Billebault Baptiste</a:t>
            </a:r>
          </a:p>
        </p:txBody>
      </p:sp>
    </p:spTree>
    <p:extLst>
      <p:ext uri="{BB962C8B-B14F-4D97-AF65-F5344CB8AC3E}">
        <p14:creationId xmlns:p14="http://schemas.microsoft.com/office/powerpoint/2010/main" val="1636018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9E982-9389-43AA-9B75-8E2237FD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436"/>
            <a:ext cx="9144000" cy="780328"/>
          </a:xfrm>
        </p:spPr>
        <p:txBody>
          <a:bodyPr/>
          <a:lstStyle/>
          <a:p>
            <a:r>
              <a:rPr lang="fr-FR" dirty="0"/>
              <a:t>Activation des relais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32D731-53F1-8F34-2E18-31B4D5642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194" y="1137710"/>
            <a:ext cx="3195624" cy="5244724"/>
          </a:xfrm>
          <a:prstGeom prst="rect">
            <a:avLst/>
          </a:prstGeom>
        </p:spPr>
      </p:pic>
      <p:pic>
        <p:nvPicPr>
          <p:cNvPr id="6" name="Image 5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87882C38-E37A-D4AE-516D-917A165FE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099679" y="438443"/>
            <a:ext cx="1136641" cy="11366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B86C2F-04F1-B784-931D-721CA18B2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56" y="1732356"/>
            <a:ext cx="3195623" cy="405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2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223DC5-5794-42CD-B2D4-7B437A35E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126"/>
            <a:ext cx="9144000" cy="844982"/>
          </a:xfrm>
        </p:spPr>
        <p:txBody>
          <a:bodyPr/>
          <a:lstStyle/>
          <a:p>
            <a:r>
              <a:rPr lang="fr-FR" dirty="0"/>
              <a:t>État du Projet</a:t>
            </a:r>
            <a:endParaRPr lang="en-GB" dirty="0"/>
          </a:p>
        </p:txBody>
      </p:sp>
      <p:pic>
        <p:nvPicPr>
          <p:cNvPr id="7" name="Image 6" descr="Une image contenant symbole, cercle, Graphique, Police&#10;&#10;Description générée automatiquement">
            <a:extLst>
              <a:ext uri="{FF2B5EF4-FFF2-40B4-BE49-F238E27FC236}">
                <a16:creationId xmlns:a16="http://schemas.microsoft.com/office/drawing/2014/main" id="{B798D23A-9A52-940C-2258-B53E734BE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06135" y="2331514"/>
            <a:ext cx="2194971" cy="2194971"/>
          </a:xfrm>
          <a:prstGeom prst="rect">
            <a:avLst/>
          </a:prstGeom>
        </p:spPr>
      </p:pic>
      <p:pic>
        <p:nvPicPr>
          <p:cNvPr id="11" name="Image 10" descr="Une image contenant habits, personne, homme, debout&#10;&#10;Description générée automatiquement">
            <a:extLst>
              <a:ext uri="{FF2B5EF4-FFF2-40B4-BE49-F238E27FC236}">
                <a16:creationId xmlns:a16="http://schemas.microsoft.com/office/drawing/2014/main" id="{6CC49CBB-965F-E432-81DE-BB93F28B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78116" y="2331514"/>
            <a:ext cx="3289884" cy="219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2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770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544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420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321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13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1BAB132-A4E7-7DC6-647B-DE876834E8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72404B6-100D-595B-4529-F0188F1A5CD0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12200847" cy="6858000"/>
          </a:xfrm>
          <a:prstGeom prst="rect">
            <a:avLst/>
          </a:prstGeom>
          <a:gradFill>
            <a:gsLst>
              <a:gs pos="0">
                <a:schemeClr val="dk1">
                  <a:lumMod val="105000"/>
                  <a:satMod val="103000"/>
                  <a:tint val="73000"/>
                  <a:alpha val="60000"/>
                </a:schemeClr>
              </a:gs>
              <a:gs pos="79000">
                <a:schemeClr val="dk1">
                  <a:lumMod val="105000"/>
                  <a:satMod val="109000"/>
                  <a:tint val="81000"/>
                  <a:alpha val="60000"/>
                </a:schemeClr>
              </a:gs>
            </a:gsLst>
            <a:lin ang="5400000" scaled="0"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sz="6600" dirty="0">
                <a:solidFill>
                  <a:schemeClr val="bg1"/>
                </a:solidFill>
                <a:latin typeface="Sitka Text Semibold" pitchFamily="2" charset="0"/>
              </a:rPr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6331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D093C1-7A17-4487-9491-B2AE766EC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537883"/>
            <a:ext cx="4783697" cy="19428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Projet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61D26A-99B4-C421-21E9-3B51C0732FE1}"/>
              </a:ext>
            </a:extLst>
          </p:cNvPr>
          <p:cNvSpPr txBox="1"/>
          <p:nvPr/>
        </p:nvSpPr>
        <p:spPr>
          <a:xfrm>
            <a:off x="838199" y="2686323"/>
            <a:ext cx="4783697" cy="3433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Affichage</a:t>
            </a:r>
            <a:r>
              <a:rPr lang="en-US" sz="2000" dirty="0"/>
              <a:t> </a:t>
            </a:r>
            <a:r>
              <a:rPr lang="fr-FR" sz="2000" dirty="0"/>
              <a:t>Consommation</a:t>
            </a:r>
            <a:r>
              <a:rPr lang="en-US" sz="2000" dirty="0"/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Collecte et Gestion des </a:t>
            </a:r>
            <a:r>
              <a:rPr lang="fr-FR" sz="2000" noProof="1"/>
              <a:t>Données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Configuration de </a:t>
            </a:r>
            <a:r>
              <a:rPr lang="fr-FR" sz="2000" dirty="0"/>
              <a:t>l’affichage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Usage Intelligent de l’Énergie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4" name="Vidéo 13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F036E11A-84E7-4EC7-C201-F0D08E21BF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88426" y="410977"/>
            <a:ext cx="5365375" cy="301802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05CCE23-4E77-53A5-94A8-8A3554E74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354" y="3839977"/>
            <a:ext cx="5455517" cy="260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DE7A7F4C-C782-0EAD-D825-99EFBEA6BEDD}"/>
              </a:ext>
            </a:extLst>
          </p:cNvPr>
          <p:cNvSpPr txBox="1"/>
          <p:nvPr/>
        </p:nvSpPr>
        <p:spPr>
          <a:xfrm>
            <a:off x="8060777" y="1878923"/>
            <a:ext cx="4785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Software</a:t>
            </a:r>
          </a:p>
          <a:p>
            <a:r>
              <a:rPr lang="fr-FR" dirty="0"/>
              <a:t> </a:t>
            </a:r>
          </a:p>
          <a:p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Hardware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5" name="Graphique 4" descr="Homme contour">
            <a:extLst>
              <a:ext uri="{FF2B5EF4-FFF2-40B4-BE49-F238E27FC236}">
                <a16:creationId xmlns:a16="http://schemas.microsoft.com/office/drawing/2014/main" id="{DAB62440-9662-1771-F870-2F3444438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6160" y="5080"/>
            <a:ext cx="1056640" cy="1056640"/>
          </a:xfrm>
          <a:prstGeom prst="rect">
            <a:avLst/>
          </a:prstGeom>
        </p:spPr>
      </p:pic>
      <p:pic>
        <p:nvPicPr>
          <p:cNvPr id="6" name="Graphique 5" descr="Homme contour">
            <a:extLst>
              <a:ext uri="{FF2B5EF4-FFF2-40B4-BE49-F238E27FC236}">
                <a16:creationId xmlns:a16="http://schemas.microsoft.com/office/drawing/2014/main" id="{FF5E4F78-468E-F168-85AF-BAFF1D8CC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2" y="5080"/>
            <a:ext cx="1056640" cy="1056640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1A483D3-923D-F74F-2498-9C15AF6A9295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5162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4E43593-172C-17D8-DF21-871BBBFA5EEF}"/>
              </a:ext>
            </a:extLst>
          </p:cNvPr>
          <p:cNvSpPr txBox="1"/>
          <p:nvPr/>
        </p:nvSpPr>
        <p:spPr>
          <a:xfrm>
            <a:off x="9118348" y="1219200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Baptiste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B3219F-EF59-B39F-7495-647CAA2C1E38}"/>
              </a:ext>
            </a:extLst>
          </p:cNvPr>
          <p:cNvSpPr txBox="1"/>
          <p:nvPr/>
        </p:nvSpPr>
        <p:spPr>
          <a:xfrm>
            <a:off x="2416591" y="121920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Adam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1B0659-25E2-43F1-8B08-609123DB2A86}"/>
              </a:ext>
            </a:extLst>
          </p:cNvPr>
          <p:cNvSpPr txBox="1"/>
          <p:nvPr/>
        </p:nvSpPr>
        <p:spPr>
          <a:xfrm>
            <a:off x="1631668" y="1859279"/>
            <a:ext cx="4785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Software</a:t>
            </a:r>
          </a:p>
          <a:p>
            <a:r>
              <a:rPr lang="fr-FR" dirty="0"/>
              <a:t> </a:t>
            </a:r>
          </a:p>
          <a:p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Hardware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20" name="Graphique 19" descr="Hiérarchie avec un remplissage uni">
            <a:extLst>
              <a:ext uri="{FF2B5EF4-FFF2-40B4-BE49-F238E27FC236}">
                <a16:creationId xmlns:a16="http://schemas.microsoft.com/office/drawing/2014/main" id="{C8AE2981-F5E0-FC01-F8F6-E89CA4088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5214" y="4688161"/>
            <a:ext cx="2161571" cy="2161571"/>
          </a:xfrm>
          <a:prstGeom prst="rect">
            <a:avLst/>
          </a:prstGeom>
        </p:spPr>
      </p:pic>
      <p:sp>
        <p:nvSpPr>
          <p:cNvPr id="24" name="Étoile : 5 branches 23">
            <a:extLst>
              <a:ext uri="{FF2B5EF4-FFF2-40B4-BE49-F238E27FC236}">
                <a16:creationId xmlns:a16="http://schemas.microsoft.com/office/drawing/2014/main" id="{08992A6A-8856-2254-132F-CFDB6C3C5920}"/>
              </a:ext>
            </a:extLst>
          </p:cNvPr>
          <p:cNvSpPr/>
          <p:nvPr/>
        </p:nvSpPr>
        <p:spPr>
          <a:xfrm>
            <a:off x="1738544" y="2350553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Étoile : 5 branches 24">
            <a:extLst>
              <a:ext uri="{FF2B5EF4-FFF2-40B4-BE49-F238E27FC236}">
                <a16:creationId xmlns:a16="http://schemas.microsoft.com/office/drawing/2014/main" id="{D7A4A78F-F0E5-4799-2D6A-93597591DF3A}"/>
              </a:ext>
            </a:extLst>
          </p:cNvPr>
          <p:cNvSpPr/>
          <p:nvPr/>
        </p:nvSpPr>
        <p:spPr>
          <a:xfrm>
            <a:off x="2171646" y="2353579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Étoile : 5 branches 25">
            <a:extLst>
              <a:ext uri="{FF2B5EF4-FFF2-40B4-BE49-F238E27FC236}">
                <a16:creationId xmlns:a16="http://schemas.microsoft.com/office/drawing/2014/main" id="{AA1674F0-8756-6C6D-2DC4-3B9B4274B275}"/>
              </a:ext>
            </a:extLst>
          </p:cNvPr>
          <p:cNvSpPr/>
          <p:nvPr/>
        </p:nvSpPr>
        <p:spPr>
          <a:xfrm>
            <a:off x="2606026" y="2350553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Étoile : 5 branches 39">
            <a:extLst>
              <a:ext uri="{FF2B5EF4-FFF2-40B4-BE49-F238E27FC236}">
                <a16:creationId xmlns:a16="http://schemas.microsoft.com/office/drawing/2014/main" id="{627706CA-89D5-BEB8-0816-273949450A9F}"/>
              </a:ext>
            </a:extLst>
          </p:cNvPr>
          <p:cNvSpPr/>
          <p:nvPr/>
        </p:nvSpPr>
        <p:spPr>
          <a:xfrm>
            <a:off x="3050488" y="2350553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Étoile : 5 branches 40">
            <a:extLst>
              <a:ext uri="{FF2B5EF4-FFF2-40B4-BE49-F238E27FC236}">
                <a16:creationId xmlns:a16="http://schemas.microsoft.com/office/drawing/2014/main" id="{86910B00-F861-16ED-1C15-DE79E059A547}"/>
              </a:ext>
            </a:extLst>
          </p:cNvPr>
          <p:cNvSpPr/>
          <p:nvPr/>
        </p:nvSpPr>
        <p:spPr>
          <a:xfrm>
            <a:off x="3514685" y="2348450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Étoile : 5 branches 41">
            <a:extLst>
              <a:ext uri="{FF2B5EF4-FFF2-40B4-BE49-F238E27FC236}">
                <a16:creationId xmlns:a16="http://schemas.microsoft.com/office/drawing/2014/main" id="{DA0C493F-5696-A7A7-8B2E-683515825382}"/>
              </a:ext>
            </a:extLst>
          </p:cNvPr>
          <p:cNvSpPr/>
          <p:nvPr/>
        </p:nvSpPr>
        <p:spPr>
          <a:xfrm>
            <a:off x="1738544" y="3271005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Étoile : 5 branches 42">
            <a:extLst>
              <a:ext uri="{FF2B5EF4-FFF2-40B4-BE49-F238E27FC236}">
                <a16:creationId xmlns:a16="http://schemas.microsoft.com/office/drawing/2014/main" id="{F3452795-59D2-3056-E590-0F45A8B50454}"/>
              </a:ext>
            </a:extLst>
          </p:cNvPr>
          <p:cNvSpPr/>
          <p:nvPr/>
        </p:nvSpPr>
        <p:spPr>
          <a:xfrm>
            <a:off x="2171646" y="3274031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Étoile : 5 branches 43">
            <a:extLst>
              <a:ext uri="{FF2B5EF4-FFF2-40B4-BE49-F238E27FC236}">
                <a16:creationId xmlns:a16="http://schemas.microsoft.com/office/drawing/2014/main" id="{4D07D434-C390-31A6-F659-BC6D1180CAB9}"/>
              </a:ext>
            </a:extLst>
          </p:cNvPr>
          <p:cNvSpPr/>
          <p:nvPr/>
        </p:nvSpPr>
        <p:spPr>
          <a:xfrm>
            <a:off x="2606026" y="3271005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Étoile : 5 branches 44">
            <a:extLst>
              <a:ext uri="{FF2B5EF4-FFF2-40B4-BE49-F238E27FC236}">
                <a16:creationId xmlns:a16="http://schemas.microsoft.com/office/drawing/2014/main" id="{A6264F85-E9E3-6957-57CB-F5FA3768A474}"/>
              </a:ext>
            </a:extLst>
          </p:cNvPr>
          <p:cNvSpPr/>
          <p:nvPr/>
        </p:nvSpPr>
        <p:spPr>
          <a:xfrm>
            <a:off x="3050488" y="3271005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Étoile : 5 branches 45">
            <a:extLst>
              <a:ext uri="{FF2B5EF4-FFF2-40B4-BE49-F238E27FC236}">
                <a16:creationId xmlns:a16="http://schemas.microsoft.com/office/drawing/2014/main" id="{D7229524-DC40-F438-8605-A52CBC6944CE}"/>
              </a:ext>
            </a:extLst>
          </p:cNvPr>
          <p:cNvSpPr/>
          <p:nvPr/>
        </p:nvSpPr>
        <p:spPr>
          <a:xfrm>
            <a:off x="3514685" y="326890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Étoile : 5 branches 46">
            <a:extLst>
              <a:ext uri="{FF2B5EF4-FFF2-40B4-BE49-F238E27FC236}">
                <a16:creationId xmlns:a16="http://schemas.microsoft.com/office/drawing/2014/main" id="{D5793216-B2B2-3CEE-3425-371E38F63FD5}"/>
              </a:ext>
            </a:extLst>
          </p:cNvPr>
          <p:cNvSpPr/>
          <p:nvPr/>
        </p:nvSpPr>
        <p:spPr>
          <a:xfrm>
            <a:off x="8225454" y="2368093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Étoile : 5 branches 47">
            <a:extLst>
              <a:ext uri="{FF2B5EF4-FFF2-40B4-BE49-F238E27FC236}">
                <a16:creationId xmlns:a16="http://schemas.microsoft.com/office/drawing/2014/main" id="{961D4FF7-16C7-6663-3A9D-D415032CBB56}"/>
              </a:ext>
            </a:extLst>
          </p:cNvPr>
          <p:cNvSpPr/>
          <p:nvPr/>
        </p:nvSpPr>
        <p:spPr>
          <a:xfrm>
            <a:off x="8658556" y="2371119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Étoile : 5 branches 49">
            <a:extLst>
              <a:ext uri="{FF2B5EF4-FFF2-40B4-BE49-F238E27FC236}">
                <a16:creationId xmlns:a16="http://schemas.microsoft.com/office/drawing/2014/main" id="{8E552E99-9880-7437-7CA2-1AE1C4B8F49E}"/>
              </a:ext>
            </a:extLst>
          </p:cNvPr>
          <p:cNvSpPr/>
          <p:nvPr/>
        </p:nvSpPr>
        <p:spPr>
          <a:xfrm>
            <a:off x="9537398" y="2368093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Étoile : 5 branches 50">
            <a:extLst>
              <a:ext uri="{FF2B5EF4-FFF2-40B4-BE49-F238E27FC236}">
                <a16:creationId xmlns:a16="http://schemas.microsoft.com/office/drawing/2014/main" id="{4EE149C0-E15B-F210-66DC-87E13BFDA50F}"/>
              </a:ext>
            </a:extLst>
          </p:cNvPr>
          <p:cNvSpPr/>
          <p:nvPr/>
        </p:nvSpPr>
        <p:spPr>
          <a:xfrm>
            <a:off x="10001595" y="2365990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Étoile : 5 branches 51">
            <a:extLst>
              <a:ext uri="{FF2B5EF4-FFF2-40B4-BE49-F238E27FC236}">
                <a16:creationId xmlns:a16="http://schemas.microsoft.com/office/drawing/2014/main" id="{D3BCB026-FD90-7674-B48C-54A7F821C32E}"/>
              </a:ext>
            </a:extLst>
          </p:cNvPr>
          <p:cNvSpPr/>
          <p:nvPr/>
        </p:nvSpPr>
        <p:spPr>
          <a:xfrm>
            <a:off x="8225454" y="3288545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Étoile : 5 branches 52">
            <a:extLst>
              <a:ext uri="{FF2B5EF4-FFF2-40B4-BE49-F238E27FC236}">
                <a16:creationId xmlns:a16="http://schemas.microsoft.com/office/drawing/2014/main" id="{E0A823C4-9D1F-59C5-955C-4D5C967BDE82}"/>
              </a:ext>
            </a:extLst>
          </p:cNvPr>
          <p:cNvSpPr/>
          <p:nvPr/>
        </p:nvSpPr>
        <p:spPr>
          <a:xfrm>
            <a:off x="8658556" y="3291571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Étoile : 5 branches 54">
            <a:extLst>
              <a:ext uri="{FF2B5EF4-FFF2-40B4-BE49-F238E27FC236}">
                <a16:creationId xmlns:a16="http://schemas.microsoft.com/office/drawing/2014/main" id="{C18047D5-10F7-8473-8470-742550A7FA68}"/>
              </a:ext>
            </a:extLst>
          </p:cNvPr>
          <p:cNvSpPr/>
          <p:nvPr/>
        </p:nvSpPr>
        <p:spPr>
          <a:xfrm>
            <a:off x="9537398" y="3288545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" name="Étoile : 5 branches 55">
            <a:extLst>
              <a:ext uri="{FF2B5EF4-FFF2-40B4-BE49-F238E27FC236}">
                <a16:creationId xmlns:a16="http://schemas.microsoft.com/office/drawing/2014/main" id="{9762101F-DBB8-728C-F0D1-85864C651FBB}"/>
              </a:ext>
            </a:extLst>
          </p:cNvPr>
          <p:cNvSpPr/>
          <p:nvPr/>
        </p:nvSpPr>
        <p:spPr>
          <a:xfrm>
            <a:off x="10001595" y="328644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8" name="Étoile : 5 branches 57">
            <a:extLst>
              <a:ext uri="{FF2B5EF4-FFF2-40B4-BE49-F238E27FC236}">
                <a16:creationId xmlns:a16="http://schemas.microsoft.com/office/drawing/2014/main" id="{73BD9D73-8B63-61C4-A5B5-42E2D631CC01}"/>
              </a:ext>
            </a:extLst>
          </p:cNvPr>
          <p:cNvSpPr/>
          <p:nvPr/>
        </p:nvSpPr>
        <p:spPr>
          <a:xfrm>
            <a:off x="9097650" y="237322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Étoile : 5 branches 58">
            <a:extLst>
              <a:ext uri="{FF2B5EF4-FFF2-40B4-BE49-F238E27FC236}">
                <a16:creationId xmlns:a16="http://schemas.microsoft.com/office/drawing/2014/main" id="{7D849AE9-30CC-7175-08A9-6FE4F9F862D6}"/>
              </a:ext>
            </a:extLst>
          </p:cNvPr>
          <p:cNvSpPr/>
          <p:nvPr/>
        </p:nvSpPr>
        <p:spPr>
          <a:xfrm>
            <a:off x="9091658" y="3293674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3059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24085" y="94045"/>
            <a:ext cx="2943829" cy="16559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C5464DE-D4C6-2486-1B50-9E1CD3D1C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15" y="2067554"/>
            <a:ext cx="2755917" cy="194486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8942DBA-5BBF-51A5-8FBB-52B83ED1A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085" y="2067554"/>
            <a:ext cx="5902214" cy="25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30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0ECDD-6C52-4528-B626-247C477E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781"/>
            <a:ext cx="9144000" cy="928110"/>
          </a:xfrm>
        </p:spPr>
        <p:txBody>
          <a:bodyPr/>
          <a:lstStyle/>
          <a:p>
            <a:r>
              <a:rPr lang="fr-FR" dirty="0"/>
              <a:t>Développement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7A3FC5-F223-FC41-290B-4C34D1C8A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00909"/>
            <a:ext cx="5549799" cy="4978621"/>
          </a:xfrm>
          <a:prstGeom prst="rect">
            <a:avLst/>
          </a:prstGeom>
        </p:spPr>
      </p:pic>
      <p:pic>
        <p:nvPicPr>
          <p:cNvPr id="9" name="Image 8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B825D76C-7BDF-98A0-890B-D10B9BA50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9348" y="1459097"/>
            <a:ext cx="3065100" cy="1136641"/>
          </a:xfrm>
          <a:prstGeom prst="rect">
            <a:avLst/>
          </a:prstGeom>
        </p:spPr>
      </p:pic>
      <p:pic>
        <p:nvPicPr>
          <p:cNvPr id="16" name="Image 1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C9D672A-8B00-7CD8-5672-57CC08813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834616" y="2964944"/>
            <a:ext cx="928110" cy="928110"/>
          </a:xfrm>
          <a:prstGeom prst="rect">
            <a:avLst/>
          </a:prstGeom>
        </p:spPr>
      </p:pic>
      <p:pic>
        <p:nvPicPr>
          <p:cNvPr id="18" name="Image 17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C0409CA3-34A6-DB7F-F79C-C26D21C0A8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831221" y="1309452"/>
            <a:ext cx="1747668" cy="1223367"/>
          </a:xfrm>
          <a:prstGeom prst="rect">
            <a:avLst/>
          </a:prstGeom>
        </p:spPr>
      </p:pic>
      <p:pic>
        <p:nvPicPr>
          <p:cNvPr id="21" name="Image 20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BC0BCBB1-40C0-D00A-37DA-698194FDEA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062720" y="2786665"/>
            <a:ext cx="1284669" cy="1284669"/>
          </a:xfrm>
          <a:prstGeom prst="rect">
            <a:avLst/>
          </a:prstGeom>
        </p:spPr>
      </p:pic>
      <p:pic>
        <p:nvPicPr>
          <p:cNvPr id="25" name="Image 24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6E660585-B798-D358-8CF3-A0EBB42156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728720" y="4561483"/>
            <a:ext cx="1136641" cy="11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79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D6FBCC-3E0C-D2C0-F0CD-783CC6F6573C}"/>
              </a:ext>
            </a:extLst>
          </p:cNvPr>
          <p:cNvSpPr txBox="1"/>
          <p:nvPr/>
        </p:nvSpPr>
        <p:spPr>
          <a:xfrm>
            <a:off x="1849538" y="162046"/>
            <a:ext cx="8492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+mj-lt"/>
              </a:rPr>
              <a:t>Hardware Développement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CC4BE53-3D04-64B5-F57F-01DC11C47074}"/>
              </a:ext>
            </a:extLst>
          </p:cNvPr>
          <p:cNvSpPr txBox="1"/>
          <p:nvPr/>
        </p:nvSpPr>
        <p:spPr>
          <a:xfrm>
            <a:off x="5134095" y="3059668"/>
            <a:ext cx="192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Schéma Hardware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9EB9ED-43F3-5482-6523-F5544472B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394" y="1177709"/>
            <a:ext cx="3195624" cy="52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33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1857435" y="0"/>
            <a:ext cx="84771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>
                <a:latin typeface="+mj-lt"/>
              </a:rPr>
              <a:t>Node-Red Développement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DC6653-7C9D-2846-102B-A163ABD4B36C}"/>
              </a:ext>
            </a:extLst>
          </p:cNvPr>
          <p:cNvSpPr txBox="1"/>
          <p:nvPr/>
        </p:nvSpPr>
        <p:spPr>
          <a:xfrm>
            <a:off x="5274197" y="3059668"/>
            <a:ext cx="164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Flow Node Red</a:t>
            </a:r>
          </a:p>
        </p:txBody>
      </p:sp>
    </p:spTree>
    <p:extLst>
      <p:ext uri="{BB962C8B-B14F-4D97-AF65-F5344CB8AC3E}">
        <p14:creationId xmlns:p14="http://schemas.microsoft.com/office/powerpoint/2010/main" val="3636882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879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BD70C-BEEB-400F-98E5-515DA9975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90"/>
            <a:ext cx="9144000" cy="900401"/>
          </a:xfrm>
        </p:spPr>
        <p:txBody>
          <a:bodyPr/>
          <a:lstStyle/>
          <a:p>
            <a:r>
              <a:rPr lang="fr-FR" dirty="0"/>
              <a:t>Affichage des données</a:t>
            </a:r>
            <a:endParaRPr lang="en-GB" dirty="0"/>
          </a:p>
        </p:txBody>
      </p:sp>
      <p:pic>
        <p:nvPicPr>
          <p:cNvPr id="5" name="Image 4" descr="Une image contenant capture d’écran, texte, Logiciel multimédia, Logiciel de graphisme&#10;&#10;Description générée automatiquement">
            <a:extLst>
              <a:ext uri="{FF2B5EF4-FFF2-40B4-BE49-F238E27FC236}">
                <a16:creationId xmlns:a16="http://schemas.microsoft.com/office/drawing/2014/main" id="{44266CF3-05A9-2F93-01DD-221F39D3F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0468" y="1215926"/>
            <a:ext cx="10311063" cy="485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288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66</Words>
  <Application>Microsoft Office PowerPoint</Application>
  <PresentationFormat>Grand écran</PresentationFormat>
  <Paragraphs>29</Paragraphs>
  <Slides>16</Slides>
  <Notes>2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Sitka Text Semibold</vt:lpstr>
      <vt:lpstr>Thème Office</vt:lpstr>
      <vt:lpstr>Résilience Énergétique</vt:lpstr>
      <vt:lpstr>Le Projet </vt:lpstr>
      <vt:lpstr>Présentation PowerPoint</vt:lpstr>
      <vt:lpstr>Présentation PowerPoint</vt:lpstr>
      <vt:lpstr>Développement</vt:lpstr>
      <vt:lpstr>Présentation PowerPoint</vt:lpstr>
      <vt:lpstr>Présentation PowerPoint</vt:lpstr>
      <vt:lpstr>Présentation PowerPoint</vt:lpstr>
      <vt:lpstr>Affichage des données</vt:lpstr>
      <vt:lpstr>Activation des relais</vt:lpstr>
      <vt:lpstr>État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Résilience Énergétique</dc:title>
  <dc:creator>Baptiste Billebault</dc:creator>
  <cp:lastModifiedBy>Baptiste Billebault</cp:lastModifiedBy>
  <cp:revision>8</cp:revision>
  <dcterms:created xsi:type="dcterms:W3CDTF">2023-05-09T06:32:42Z</dcterms:created>
  <dcterms:modified xsi:type="dcterms:W3CDTF">2023-05-09T14:02:10Z</dcterms:modified>
</cp:coreProperties>
</file>